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>
        <p15:guide id="1" orient="horz" pos="3072" userDrawn="1">
          <p15:clr>
            <a:srgbClr val="A4A3A4"/>
          </p15:clr>
        </p15:guide>
        <p15:guide id="2" pos="40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7" d="100"/>
          <a:sy n="57" d="100"/>
        </p:scale>
        <p:origin x="1507" y="67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大標題與副標題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線條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大標題文字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14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10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0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一頁三張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影像"/>
          <p:cNvSpPr>
            <a:spLocks noGrp="1"/>
          </p:cNvSpPr>
          <p:nvPr>
            <p:ph type="pic" sz="half" idx="13"/>
          </p:nvPr>
        </p:nvSpPr>
        <p:spPr>
          <a:xfrm>
            <a:off x="5463161" y="-90805"/>
            <a:ext cx="8585201" cy="50438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影像"/>
          <p:cNvSpPr>
            <a:spLocks noGrp="1"/>
          </p:cNvSpPr>
          <p:nvPr>
            <p:ph type="pic" sz="half" idx="14"/>
          </p:nvPr>
        </p:nvSpPr>
        <p:spPr>
          <a:xfrm>
            <a:off x="5918717" y="4660900"/>
            <a:ext cx="7669766" cy="5219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影像"/>
          <p:cNvSpPr>
            <a:spLocks noGrp="1"/>
          </p:cNvSpPr>
          <p:nvPr>
            <p:ph type="pic" idx="15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說明框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b="1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endParaRPr/>
          </a:p>
        </p:txBody>
      </p:sp>
      <p:sp>
        <p:nvSpPr>
          <p:cNvPr id="122" name="在此輸入名言語錄。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77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b="1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在此輸入名言語錄。</a:t>
            </a:r>
          </a:p>
        </p:txBody>
      </p:sp>
      <p:sp>
        <p:nvSpPr>
          <p:cNvPr id="123" name="王大明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11684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王大明</a:t>
            </a:r>
          </a:p>
        </p:txBody>
      </p:sp>
      <p:sp>
        <p:nvSpPr>
          <p:cNvPr id="124" name="文字"/>
          <p:cNvSpPr txBox="1">
            <a:spLocks noGrp="1"/>
          </p:cNvSpPr>
          <p:nvPr>
            <p:ph type="body" sz="quarter" idx="15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12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引言替用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在此輸入名言語錄。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311912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b="1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在此輸入名言語錄。</a:t>
            </a:r>
          </a:p>
        </p:txBody>
      </p:sp>
      <p:sp>
        <p:nvSpPr>
          <p:cNvPr id="133" name="影像"/>
          <p:cNvSpPr>
            <a:spLocks noGrp="1"/>
          </p:cNvSpPr>
          <p:nvPr>
            <p:ph type="pic" idx="14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王大明"/>
          <p:cNvSpPr txBox="1">
            <a:spLocks noGrp="1"/>
          </p:cNvSpPr>
          <p:nvPr>
            <p:ph type="body" sz="quarter" idx="15"/>
          </p:nvPr>
        </p:nvSpPr>
        <p:spPr>
          <a:xfrm>
            <a:off x="5892800" y="7636933"/>
            <a:ext cx="6705600" cy="11684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 b="1">
                <a:solidFill>
                  <a:srgbClr val="232323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王大明</a:t>
            </a:r>
          </a:p>
        </p:txBody>
      </p:sp>
      <p:sp>
        <p:nvSpPr>
          <p:cNvPr id="13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影像"/>
          <p:cNvSpPr>
            <a:spLocks noGrp="1"/>
          </p:cNvSpPr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替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影像"/>
          <p:cNvSpPr>
            <a:spLocks noGrp="1"/>
          </p:cNvSpPr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線條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大標題文字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2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大標題與副標題替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線條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大標題文字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3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49656" y="4191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大標題 - 中央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大標題文字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4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直式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線條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影像"/>
          <p:cNvSpPr>
            <a:spLocks noGrp="1"/>
          </p:cNvSpPr>
          <p:nvPr>
            <p:ph type="pic" idx="13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大標題文字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54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63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7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7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替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8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8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92" name="影像"/>
          <p:cNvSpPr>
            <a:spLocks noGrp="1"/>
          </p:cNvSpPr>
          <p:nvPr>
            <p:ph type="pic" idx="14"/>
          </p:nvPr>
        </p:nvSpPr>
        <p:spPr>
          <a:xfrm>
            <a:off x="6665377" y="1219200"/>
            <a:ext cx="7445457" cy="8216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大標題文字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94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線條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大標題文字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大標題文字</a:t>
            </a:r>
          </a:p>
        </p:txBody>
      </p:sp>
      <p:sp>
        <p:nvSpPr>
          <p:cNvPr id="4" name="內文層級一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74418" y="4318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iVBORw0KGgoAAAANSUhEUgAABX4AAArtCAYAAAHb8QL:AAAAAXNSR0IArs4c6QAAQABJREFUeAHsnQegHUX1:09eXnp7aaQBIY1Q.PNG" descr="iVBORw0KGgoAAAANSUhEUgAABX4AAArtCAYAAAHb8QL:AAAAAXNSR0IArs4c6QAAQABJREFUeAHsnQegHUX1:09eXnp7aaQBIY1Q.PN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4132" t="3829" r="4132" b="3678"/>
          <a:stretch>
            <a:fillRect/>
          </a:stretch>
        </p:blipFill>
        <p:spPr>
          <a:xfrm>
            <a:off x="214545" y="107912"/>
            <a:ext cx="4763025" cy="9553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8" h="21564" extrusionOk="0">
                <a:moveTo>
                  <a:pt x="10779" y="0"/>
                </a:moveTo>
                <a:cubicBezTo>
                  <a:pt x="2235" y="0"/>
                  <a:pt x="2689" y="-11"/>
                  <a:pt x="1779" y="212"/>
                </a:cubicBezTo>
                <a:cubicBezTo>
                  <a:pt x="1225" y="348"/>
                  <a:pt x="852" y="535"/>
                  <a:pt x="579" y="811"/>
                </a:cubicBezTo>
                <a:cubicBezTo>
                  <a:pt x="250" y="1146"/>
                  <a:pt x="181" y="1358"/>
                  <a:pt x="141" y="2173"/>
                </a:cubicBezTo>
                <a:cubicBezTo>
                  <a:pt x="122" y="2569"/>
                  <a:pt x="82" y="2901"/>
                  <a:pt x="53" y="2909"/>
                </a:cubicBezTo>
                <a:cubicBezTo>
                  <a:pt x="-21" y="2932"/>
                  <a:pt x="-12" y="3702"/>
                  <a:pt x="62" y="3725"/>
                </a:cubicBezTo>
                <a:cubicBezTo>
                  <a:pt x="142" y="3749"/>
                  <a:pt x="142" y="4426"/>
                  <a:pt x="62" y="4451"/>
                </a:cubicBezTo>
                <a:cubicBezTo>
                  <a:pt x="-20" y="4477"/>
                  <a:pt x="-20" y="5940"/>
                  <a:pt x="62" y="5965"/>
                </a:cubicBezTo>
                <a:cubicBezTo>
                  <a:pt x="141" y="5990"/>
                  <a:pt x="141" y="6395"/>
                  <a:pt x="62" y="6419"/>
                </a:cubicBezTo>
                <a:cubicBezTo>
                  <a:pt x="-19" y="6444"/>
                  <a:pt x="-20" y="7925"/>
                  <a:pt x="60" y="7966"/>
                </a:cubicBezTo>
                <a:cubicBezTo>
                  <a:pt x="98" y="7984"/>
                  <a:pt x="125" y="10185"/>
                  <a:pt x="138" y="14050"/>
                </a:cubicBezTo>
                <a:cubicBezTo>
                  <a:pt x="156" y="19775"/>
                  <a:pt x="165" y="20117"/>
                  <a:pt x="269" y="20317"/>
                </a:cubicBezTo>
                <a:cubicBezTo>
                  <a:pt x="523" y="20807"/>
                  <a:pt x="1024" y="21146"/>
                  <a:pt x="1761" y="21325"/>
                </a:cubicBezTo>
                <a:cubicBezTo>
                  <a:pt x="2557" y="21518"/>
                  <a:pt x="2637" y="21523"/>
                  <a:pt x="5435" y="21543"/>
                </a:cubicBezTo>
                <a:cubicBezTo>
                  <a:pt x="11981" y="21589"/>
                  <a:pt x="18379" y="21555"/>
                  <a:pt x="18972" y="21471"/>
                </a:cubicBezTo>
                <a:cubicBezTo>
                  <a:pt x="20222" y="21294"/>
                  <a:pt x="20908" y="20947"/>
                  <a:pt x="21273" y="20306"/>
                </a:cubicBezTo>
                <a:lnTo>
                  <a:pt x="21406" y="20074"/>
                </a:lnTo>
                <a:lnTo>
                  <a:pt x="21422" y="13762"/>
                </a:lnTo>
                <a:cubicBezTo>
                  <a:pt x="21433" y="9714"/>
                  <a:pt x="21462" y="7440"/>
                  <a:pt x="21500" y="7421"/>
                </a:cubicBezTo>
                <a:cubicBezTo>
                  <a:pt x="21577" y="7382"/>
                  <a:pt x="21579" y="5004"/>
                  <a:pt x="21501" y="4965"/>
                </a:cubicBezTo>
                <a:cubicBezTo>
                  <a:pt x="21469" y="4948"/>
                  <a:pt x="21435" y="4209"/>
                  <a:pt x="21421" y="3194"/>
                </a:cubicBezTo>
                <a:cubicBezTo>
                  <a:pt x="21392" y="1259"/>
                  <a:pt x="21385" y="1221"/>
                  <a:pt x="20980" y="811"/>
                </a:cubicBezTo>
                <a:cubicBezTo>
                  <a:pt x="20708" y="535"/>
                  <a:pt x="20334" y="348"/>
                  <a:pt x="19779" y="212"/>
                </a:cubicBezTo>
                <a:cubicBezTo>
                  <a:pt x="18869" y="-11"/>
                  <a:pt x="19323" y="0"/>
                  <a:pt x="10779" y="0"/>
                </a:cubicBezTo>
                <a:close/>
              </a:path>
            </a:pathLst>
          </a:custGeom>
        </p:spPr>
      </p:pic>
      <p:sp>
        <p:nvSpPr>
          <p:cNvPr id="167" name="智慧型行動裝置軟體設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74574">
              <a:defRPr sz="7990"/>
            </a:lvl1pPr>
          </a:lstStyle>
          <a:p>
            <a:r>
              <a:t>智慧型行動裝置軟體設計</a:t>
            </a:r>
          </a:p>
        </p:txBody>
      </p:sp>
      <p:sp>
        <p:nvSpPr>
          <p:cNvPr id="168" name="匯率查詢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匯率查詢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成果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成果</a:t>
            </a:r>
          </a:p>
        </p:txBody>
      </p:sp>
      <p:sp>
        <p:nvSpPr>
          <p:cNvPr id="213" name="執行畫面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執行畫面</a:t>
            </a:r>
          </a:p>
        </p:txBody>
      </p:sp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9B88D3CB-32CE-ABE9-3755-7FACCCE1FA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10400" y="2350800"/>
            <a:ext cx="3187714" cy="6908400"/>
          </a:xfrm>
          <a:prstGeom prst="rect">
            <a:avLst/>
          </a:prstGeom>
        </p:spPr>
      </p:pic>
      <p:pic>
        <p:nvPicPr>
          <p:cNvPr id="215" name="799672AB-E401-4FB4-9111-A44FDCAA806D.png" descr="799672AB-E401-4FB4-9111-A44FDCAA806D.png"/>
          <p:cNvPicPr>
            <a:picLocks noChangeAspect="1"/>
          </p:cNvPicPr>
          <p:nvPr/>
        </p:nvPicPr>
        <p:blipFill>
          <a:blip r:embed="rId5"/>
          <a:srcRect l="4577" t="3879" r="4641" b="3641"/>
          <a:stretch>
            <a:fillRect/>
          </a:stretch>
        </p:blipFill>
        <p:spPr>
          <a:xfrm>
            <a:off x="4701600" y="2160000"/>
            <a:ext cx="3604800" cy="73052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9" h="21596" extrusionOk="0">
                <a:moveTo>
                  <a:pt x="10783" y="0"/>
                </a:moveTo>
                <a:cubicBezTo>
                  <a:pt x="6850" y="0"/>
                  <a:pt x="2915" y="22"/>
                  <a:pt x="2539" y="66"/>
                </a:cubicBezTo>
                <a:cubicBezTo>
                  <a:pt x="1605" y="174"/>
                  <a:pt x="1011" y="368"/>
                  <a:pt x="622" y="688"/>
                </a:cubicBezTo>
                <a:cubicBezTo>
                  <a:pt x="206" y="1028"/>
                  <a:pt x="113" y="1277"/>
                  <a:pt x="43" y="2246"/>
                </a:cubicBezTo>
                <a:cubicBezTo>
                  <a:pt x="-50" y="3530"/>
                  <a:pt x="23" y="19655"/>
                  <a:pt x="123" y="20061"/>
                </a:cubicBezTo>
                <a:cubicBezTo>
                  <a:pt x="318" y="20849"/>
                  <a:pt x="934" y="21248"/>
                  <a:pt x="2282" y="21461"/>
                </a:cubicBezTo>
                <a:cubicBezTo>
                  <a:pt x="2668" y="21522"/>
                  <a:pt x="3146" y="21551"/>
                  <a:pt x="4126" y="21575"/>
                </a:cubicBezTo>
                <a:cubicBezTo>
                  <a:pt x="4853" y="21592"/>
                  <a:pt x="8318" y="21600"/>
                  <a:pt x="11824" y="21593"/>
                </a:cubicBezTo>
                <a:cubicBezTo>
                  <a:pt x="18712" y="21580"/>
                  <a:pt x="18762" y="21579"/>
                  <a:pt x="19715" y="21363"/>
                </a:cubicBezTo>
                <a:cubicBezTo>
                  <a:pt x="20513" y="21183"/>
                  <a:pt x="20978" y="20906"/>
                  <a:pt x="21314" y="20413"/>
                </a:cubicBezTo>
                <a:cubicBezTo>
                  <a:pt x="21481" y="20168"/>
                  <a:pt x="21481" y="20139"/>
                  <a:pt x="21528" y="12832"/>
                </a:cubicBezTo>
                <a:cubicBezTo>
                  <a:pt x="21541" y="10679"/>
                  <a:pt x="21549" y="8894"/>
                  <a:pt x="21549" y="7422"/>
                </a:cubicBezTo>
                <a:cubicBezTo>
                  <a:pt x="21550" y="3005"/>
                  <a:pt x="21488" y="1404"/>
                  <a:pt x="21336" y="1136"/>
                </a:cubicBezTo>
                <a:cubicBezTo>
                  <a:pt x="20999" y="542"/>
                  <a:pt x="20290" y="213"/>
                  <a:pt x="19025" y="66"/>
                </a:cubicBezTo>
                <a:cubicBezTo>
                  <a:pt x="18648" y="22"/>
                  <a:pt x="14716" y="0"/>
                  <a:pt x="10783" y="0"/>
                </a:cubicBezTo>
                <a:close/>
                <a:moveTo>
                  <a:pt x="9535" y="8966"/>
                </a:moveTo>
                <a:cubicBezTo>
                  <a:pt x="9681" y="8966"/>
                  <a:pt x="9845" y="8993"/>
                  <a:pt x="9900" y="9026"/>
                </a:cubicBezTo>
                <a:cubicBezTo>
                  <a:pt x="9977" y="9071"/>
                  <a:pt x="10185" y="9085"/>
                  <a:pt x="10783" y="9085"/>
                </a:cubicBezTo>
                <a:cubicBezTo>
                  <a:pt x="11380" y="9085"/>
                  <a:pt x="11589" y="9071"/>
                  <a:pt x="11665" y="9026"/>
                </a:cubicBezTo>
                <a:cubicBezTo>
                  <a:pt x="11720" y="8993"/>
                  <a:pt x="11884" y="8966"/>
                  <a:pt x="12031" y="8966"/>
                </a:cubicBezTo>
                <a:cubicBezTo>
                  <a:pt x="12550" y="8966"/>
                  <a:pt x="12546" y="8954"/>
                  <a:pt x="12546" y="10770"/>
                </a:cubicBezTo>
                <a:cubicBezTo>
                  <a:pt x="12546" y="12179"/>
                  <a:pt x="12530" y="12409"/>
                  <a:pt x="12422" y="12486"/>
                </a:cubicBezTo>
                <a:cubicBezTo>
                  <a:pt x="12301" y="12571"/>
                  <a:pt x="12257" y="12574"/>
                  <a:pt x="10783" y="12574"/>
                </a:cubicBezTo>
                <a:cubicBezTo>
                  <a:pt x="9309" y="12574"/>
                  <a:pt x="9265" y="12571"/>
                  <a:pt x="9143" y="12486"/>
                </a:cubicBezTo>
                <a:cubicBezTo>
                  <a:pt x="9035" y="12409"/>
                  <a:pt x="9018" y="12179"/>
                  <a:pt x="9018" y="10770"/>
                </a:cubicBezTo>
                <a:cubicBezTo>
                  <a:pt x="9018" y="8954"/>
                  <a:pt x="9015" y="8966"/>
                  <a:pt x="9535" y="896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構想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構想</a:t>
            </a:r>
          </a:p>
        </p:txBody>
      </p:sp>
      <p:sp>
        <p:nvSpPr>
          <p:cNvPr id="171" name="想要製作一款方便查詢匯率的 App…"/>
          <p:cNvSpPr txBox="1">
            <a:spLocks noGrp="1"/>
          </p:cNvSpPr>
          <p:nvPr>
            <p:ph type="body" idx="1"/>
          </p:nvPr>
        </p:nvSpPr>
        <p:spPr>
          <a:xfrm>
            <a:off x="406400" y="1654437"/>
            <a:ext cx="12192000" cy="7197463"/>
          </a:xfrm>
          <a:prstGeom prst="rect">
            <a:avLst/>
          </a:prstGeom>
        </p:spPr>
        <p:txBody>
          <a:bodyPr/>
          <a:lstStyle/>
          <a:p>
            <a:r>
              <a:t>想要製作一款方便查詢匯率的 App</a:t>
            </a:r>
          </a:p>
          <a:p>
            <a:r>
              <a:t>就這樣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實作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實作</a:t>
            </a:r>
          </a:p>
        </p:txBody>
      </p:sp>
      <p:sp>
        <p:nvSpPr>
          <p:cNvPr id="174" name="程式架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程式架構</a:t>
            </a:r>
          </a:p>
        </p:txBody>
      </p:sp>
      <p:pic>
        <p:nvPicPr>
          <p:cNvPr id="175" name="截圖 2019-11-13 上午1.49.41.png" descr="截圖 2019-11-13 上午1.49.4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91177"/>
            <a:ext cx="11176000" cy="6286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實作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實作</a:t>
            </a:r>
          </a:p>
        </p:txBody>
      </p:sp>
      <p:sp>
        <p:nvSpPr>
          <p:cNvPr id="178" name="程式架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程式架構</a:t>
            </a:r>
          </a:p>
        </p:txBody>
      </p:sp>
      <p:pic>
        <p:nvPicPr>
          <p:cNvPr id="179" name="截圖 2019-11-13 上午3.27.28.png" descr="截圖 2019-11-13 上午3.27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25" y="4127054"/>
            <a:ext cx="5272424" cy="2007493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定義國旗emoji與待下載變數"/>
          <p:cNvSpPr txBox="1"/>
          <p:nvPr/>
        </p:nvSpPr>
        <p:spPr>
          <a:xfrm>
            <a:off x="1606884" y="6779486"/>
            <a:ext cx="3311907" cy="463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定義國旗emoji與待下載變數</a:t>
            </a:r>
          </a:p>
        </p:txBody>
      </p:sp>
      <p:pic>
        <p:nvPicPr>
          <p:cNvPr id="181" name="截圖 2019-11-13 上午3.39.28.png" descr="截圖 2019-11-13 上午3.39.2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8774" y="3714750"/>
            <a:ext cx="5359401" cy="2832100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進入畫面-&gt;下載html-&gt;解析html-&gt;重整"/>
          <p:cNvSpPr txBox="1"/>
          <p:nvPr/>
        </p:nvSpPr>
        <p:spPr>
          <a:xfrm>
            <a:off x="7472418" y="6779486"/>
            <a:ext cx="4452113" cy="463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進入畫面-&gt;下載html-&gt;解析html-&gt;重整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實作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實作</a:t>
            </a:r>
          </a:p>
        </p:txBody>
      </p:sp>
      <p:sp>
        <p:nvSpPr>
          <p:cNvPr id="185" name="程式架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程式架構</a:t>
            </a:r>
          </a:p>
        </p:txBody>
      </p:sp>
      <p:sp>
        <p:nvSpPr>
          <p:cNvPr id="186" name="解析html並存到陣列"/>
          <p:cNvSpPr txBox="1"/>
          <p:nvPr/>
        </p:nvSpPr>
        <p:spPr>
          <a:xfrm>
            <a:off x="5294629" y="8416476"/>
            <a:ext cx="2415541" cy="463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解析html並存到陣列</a:t>
            </a:r>
          </a:p>
        </p:txBody>
      </p:sp>
      <p:pic>
        <p:nvPicPr>
          <p:cNvPr id="187" name="截圖 2019-11-13 上午4.39.20.png" descr="截圖 2019-11-13 上午4.39.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094" y="2316079"/>
            <a:ext cx="8314612" cy="60449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實作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實作</a:t>
            </a:r>
          </a:p>
        </p:txBody>
      </p:sp>
      <p:sp>
        <p:nvSpPr>
          <p:cNvPr id="190" name="程式架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程式架構</a:t>
            </a:r>
          </a:p>
        </p:txBody>
      </p:sp>
      <p:sp>
        <p:nvSpPr>
          <p:cNvPr id="191" name="設定UISegmentedControl"/>
          <p:cNvSpPr txBox="1"/>
          <p:nvPr/>
        </p:nvSpPr>
        <p:spPr>
          <a:xfrm>
            <a:off x="7030098" y="6904247"/>
            <a:ext cx="3103119" cy="463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設定UISegmentedControl</a:t>
            </a:r>
          </a:p>
        </p:txBody>
      </p:sp>
      <p:pic>
        <p:nvPicPr>
          <p:cNvPr id="192" name="截圖 2019-11-13 上午4.02.44.png" descr="截圖 2019-11-13 上午4.02.4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7178" y="4813000"/>
            <a:ext cx="6134101" cy="198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iVBORw0KGgoAAAANSUhEUgAABX4AAArtCAYAAAHb8QL:AAAAAXNSR0IArs4c6QAAQABJREFUeAHsnQegHUX1:09eXnp7aaQBIY1Q.PNG" descr="iVBORw0KGgoAAAANSUhEUgAABX4AAArtCAYAAAHb8QL:AAAAAXNSR0IArs4c6QAAQABJREFUeAHsnQegHUX1:09eXnp7aaQBIY1Q.PNG"/>
          <p:cNvPicPr>
            <a:picLocks noChangeAspect="1"/>
          </p:cNvPicPr>
          <p:nvPr/>
        </p:nvPicPr>
        <p:blipFill>
          <a:blip r:embed="rId3"/>
          <a:srcRect l="4248" t="3833" r="4247" b="3821"/>
          <a:stretch>
            <a:fillRect/>
          </a:stretch>
        </p:blipFill>
        <p:spPr>
          <a:xfrm>
            <a:off x="1598305" y="3418619"/>
            <a:ext cx="2376257" cy="47705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8" h="21598" extrusionOk="0">
                <a:moveTo>
                  <a:pt x="10780" y="0"/>
                </a:moveTo>
                <a:cubicBezTo>
                  <a:pt x="9012" y="0"/>
                  <a:pt x="7663" y="1"/>
                  <a:pt x="6589" y="2"/>
                </a:cubicBezTo>
                <a:cubicBezTo>
                  <a:pt x="3418" y="5"/>
                  <a:pt x="3007" y="16"/>
                  <a:pt x="2679" y="52"/>
                </a:cubicBezTo>
                <a:cubicBezTo>
                  <a:pt x="1646" y="166"/>
                  <a:pt x="906" y="431"/>
                  <a:pt x="540" y="814"/>
                </a:cubicBezTo>
                <a:cubicBezTo>
                  <a:pt x="213" y="1157"/>
                  <a:pt x="168" y="1309"/>
                  <a:pt x="137" y="2133"/>
                </a:cubicBezTo>
                <a:cubicBezTo>
                  <a:pt x="132" y="2259"/>
                  <a:pt x="123" y="2375"/>
                  <a:pt x="115" y="2481"/>
                </a:cubicBezTo>
                <a:cubicBezTo>
                  <a:pt x="111" y="2753"/>
                  <a:pt x="98" y="2865"/>
                  <a:pt x="61" y="2900"/>
                </a:cubicBezTo>
                <a:cubicBezTo>
                  <a:pt x="59" y="2904"/>
                  <a:pt x="56" y="2912"/>
                  <a:pt x="54" y="2913"/>
                </a:cubicBezTo>
                <a:cubicBezTo>
                  <a:pt x="-20" y="2951"/>
                  <a:pt x="-13" y="3714"/>
                  <a:pt x="61" y="3737"/>
                </a:cubicBezTo>
                <a:cubicBezTo>
                  <a:pt x="80" y="3743"/>
                  <a:pt x="91" y="3786"/>
                  <a:pt x="101" y="3847"/>
                </a:cubicBezTo>
                <a:cubicBezTo>
                  <a:pt x="135" y="3981"/>
                  <a:pt x="135" y="4198"/>
                  <a:pt x="101" y="4332"/>
                </a:cubicBezTo>
                <a:cubicBezTo>
                  <a:pt x="91" y="4393"/>
                  <a:pt x="80" y="4438"/>
                  <a:pt x="61" y="4443"/>
                </a:cubicBezTo>
                <a:cubicBezTo>
                  <a:pt x="-19" y="4468"/>
                  <a:pt x="-19" y="5978"/>
                  <a:pt x="61" y="6003"/>
                </a:cubicBezTo>
                <a:cubicBezTo>
                  <a:pt x="87" y="6011"/>
                  <a:pt x="100" y="6063"/>
                  <a:pt x="108" y="6125"/>
                </a:cubicBezTo>
                <a:cubicBezTo>
                  <a:pt x="127" y="6191"/>
                  <a:pt x="128" y="6270"/>
                  <a:pt x="108" y="6330"/>
                </a:cubicBezTo>
                <a:cubicBezTo>
                  <a:pt x="99" y="6388"/>
                  <a:pt x="86" y="6436"/>
                  <a:pt x="61" y="6443"/>
                </a:cubicBezTo>
                <a:cubicBezTo>
                  <a:pt x="-17" y="6468"/>
                  <a:pt x="-21" y="7936"/>
                  <a:pt x="58" y="7976"/>
                </a:cubicBezTo>
                <a:cubicBezTo>
                  <a:pt x="65" y="7979"/>
                  <a:pt x="73" y="8087"/>
                  <a:pt x="79" y="8247"/>
                </a:cubicBezTo>
                <a:cubicBezTo>
                  <a:pt x="99" y="8525"/>
                  <a:pt x="107" y="9212"/>
                  <a:pt x="112" y="10378"/>
                </a:cubicBezTo>
                <a:cubicBezTo>
                  <a:pt x="121" y="11358"/>
                  <a:pt x="129" y="12550"/>
                  <a:pt x="133" y="14108"/>
                </a:cubicBezTo>
                <a:lnTo>
                  <a:pt x="144" y="19403"/>
                </a:lnTo>
                <a:cubicBezTo>
                  <a:pt x="160" y="19869"/>
                  <a:pt x="187" y="20176"/>
                  <a:pt x="227" y="20347"/>
                </a:cubicBezTo>
                <a:lnTo>
                  <a:pt x="278" y="20436"/>
                </a:lnTo>
                <a:cubicBezTo>
                  <a:pt x="663" y="21111"/>
                  <a:pt x="1457" y="21453"/>
                  <a:pt x="2935" y="21579"/>
                </a:cubicBezTo>
                <a:cubicBezTo>
                  <a:pt x="3086" y="21592"/>
                  <a:pt x="6684" y="21600"/>
                  <a:pt x="10928" y="21597"/>
                </a:cubicBezTo>
                <a:cubicBezTo>
                  <a:pt x="18178" y="21592"/>
                  <a:pt x="18664" y="21590"/>
                  <a:pt x="18996" y="21540"/>
                </a:cubicBezTo>
                <a:cubicBezTo>
                  <a:pt x="20254" y="21351"/>
                  <a:pt x="20966" y="20989"/>
                  <a:pt x="21304" y="20370"/>
                </a:cubicBezTo>
                <a:cubicBezTo>
                  <a:pt x="21401" y="20193"/>
                  <a:pt x="21407" y="19776"/>
                  <a:pt x="21423" y="13844"/>
                </a:cubicBezTo>
                <a:cubicBezTo>
                  <a:pt x="21428" y="12024"/>
                  <a:pt x="21438" y="10635"/>
                  <a:pt x="21448" y="9579"/>
                </a:cubicBezTo>
                <a:cubicBezTo>
                  <a:pt x="21454" y="8567"/>
                  <a:pt x="21462" y="7912"/>
                  <a:pt x="21481" y="7672"/>
                </a:cubicBezTo>
                <a:cubicBezTo>
                  <a:pt x="21486" y="7558"/>
                  <a:pt x="21493" y="7479"/>
                  <a:pt x="21499" y="7476"/>
                </a:cubicBezTo>
                <a:cubicBezTo>
                  <a:pt x="21575" y="7438"/>
                  <a:pt x="21579" y="5010"/>
                  <a:pt x="21502" y="4972"/>
                </a:cubicBezTo>
                <a:cubicBezTo>
                  <a:pt x="21496" y="4969"/>
                  <a:pt x="21490" y="4933"/>
                  <a:pt x="21484" y="4884"/>
                </a:cubicBezTo>
                <a:cubicBezTo>
                  <a:pt x="21459" y="4786"/>
                  <a:pt x="21446" y="4559"/>
                  <a:pt x="21441" y="4066"/>
                </a:cubicBezTo>
                <a:cubicBezTo>
                  <a:pt x="21434" y="3803"/>
                  <a:pt x="21427" y="3511"/>
                  <a:pt x="21423" y="3164"/>
                </a:cubicBezTo>
                <a:cubicBezTo>
                  <a:pt x="21399" y="1203"/>
                  <a:pt x="21402" y="1218"/>
                  <a:pt x="21016" y="814"/>
                </a:cubicBezTo>
                <a:cubicBezTo>
                  <a:pt x="20650" y="431"/>
                  <a:pt x="19910" y="166"/>
                  <a:pt x="18878" y="52"/>
                </a:cubicBezTo>
                <a:cubicBezTo>
                  <a:pt x="18550" y="16"/>
                  <a:pt x="18142" y="5"/>
                  <a:pt x="14971" y="2"/>
                </a:cubicBezTo>
                <a:cubicBezTo>
                  <a:pt x="13914" y="1"/>
                  <a:pt x="12550" y="0"/>
                  <a:pt x="10780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94" name="橢圓形"/>
          <p:cNvSpPr/>
          <p:nvPr/>
        </p:nvSpPr>
        <p:spPr>
          <a:xfrm>
            <a:off x="3104977" y="3741663"/>
            <a:ext cx="761255" cy="371729"/>
          </a:xfrm>
          <a:prstGeom prst="ellipse">
            <a:avLst/>
          </a:prstGeom>
          <a:ln w="38100">
            <a:solidFill>
              <a:srgbClr val="005B5B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b="1" cap="all">
                <a:latin typeface="+mn-lt"/>
                <a:ea typeface="+mn-ea"/>
                <a:cs typeface="+mn-cs"/>
                <a:sym typeface="Baskerville"/>
              </a:defRPr>
            </a:pPr>
            <a:endParaRPr/>
          </a:p>
        </p:txBody>
      </p:sp>
      <p:sp>
        <p:nvSpPr>
          <p:cNvPr id="195" name="線條"/>
          <p:cNvSpPr/>
          <p:nvPr/>
        </p:nvSpPr>
        <p:spPr>
          <a:xfrm flipH="1" flipV="1">
            <a:off x="3975885" y="3976053"/>
            <a:ext cx="6131207" cy="936892"/>
          </a:xfrm>
          <a:prstGeom prst="line">
            <a:avLst/>
          </a:prstGeom>
          <a:ln w="38100">
            <a:solidFill>
              <a:srgbClr val="145B5B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b="1" cap="all">
                <a:latin typeface="+mn-lt"/>
                <a:ea typeface="+mn-ea"/>
                <a:cs typeface="+mn-cs"/>
                <a:sym typeface="Baskerville"/>
              </a:defRPr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實作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實作</a:t>
            </a:r>
          </a:p>
        </p:txBody>
      </p:sp>
      <p:sp>
        <p:nvSpPr>
          <p:cNvPr id="198" name="程式架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程式架構</a:t>
            </a:r>
          </a:p>
        </p:txBody>
      </p:sp>
      <p:sp>
        <p:nvSpPr>
          <p:cNvPr id="199" name="設定UITableViewCell"/>
          <p:cNvSpPr txBox="1"/>
          <p:nvPr/>
        </p:nvSpPr>
        <p:spPr>
          <a:xfrm>
            <a:off x="5240654" y="7675570"/>
            <a:ext cx="2523491" cy="463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設定UITableViewCell</a:t>
            </a:r>
          </a:p>
        </p:txBody>
      </p:sp>
      <p:pic>
        <p:nvPicPr>
          <p:cNvPr id="200" name="截圖 2019-11-13 上午4.40.43.png" descr="截圖 2019-11-13 上午4.40.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550" y="3212220"/>
            <a:ext cx="10807700" cy="4241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實作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實作</a:t>
            </a:r>
          </a:p>
        </p:txBody>
      </p:sp>
      <p:sp>
        <p:nvSpPr>
          <p:cNvPr id="203" name="程式架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程式架構</a:t>
            </a:r>
          </a:p>
        </p:txBody>
      </p:sp>
      <p:sp>
        <p:nvSpPr>
          <p:cNvPr id="204" name="換頁傳值"/>
          <p:cNvSpPr txBox="1"/>
          <p:nvPr/>
        </p:nvSpPr>
        <p:spPr>
          <a:xfrm>
            <a:off x="5937250" y="7168867"/>
            <a:ext cx="11303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換頁傳值</a:t>
            </a:r>
          </a:p>
        </p:txBody>
      </p:sp>
      <p:pic>
        <p:nvPicPr>
          <p:cNvPr id="205" name="截圖 2019-11-13 上午4.13.10.png" descr="截圖 2019-11-13 上午4.13.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4836387"/>
            <a:ext cx="8890000" cy="1346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實作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實作</a:t>
            </a:r>
          </a:p>
        </p:txBody>
      </p:sp>
      <p:sp>
        <p:nvSpPr>
          <p:cNvPr id="208" name="程式架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程式架構</a:t>
            </a:r>
          </a:p>
        </p:txBody>
      </p:sp>
      <p:sp>
        <p:nvSpPr>
          <p:cNvPr id="209" name="新頁面瀏覽歷史匯率"/>
          <p:cNvSpPr txBox="1"/>
          <p:nvPr/>
        </p:nvSpPr>
        <p:spPr>
          <a:xfrm>
            <a:off x="5302250" y="7410448"/>
            <a:ext cx="24003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新頁面瀏覽歷史匯率</a:t>
            </a:r>
          </a:p>
        </p:txBody>
      </p:sp>
      <p:pic>
        <p:nvPicPr>
          <p:cNvPr id="210" name="截圖 2019-11-13 上午4.41.37.png" descr="截圖 2019-11-13 上午4.41.37.png"/>
          <p:cNvPicPr>
            <a:picLocks noChangeAspect="1"/>
          </p:cNvPicPr>
          <p:nvPr/>
        </p:nvPicPr>
        <p:blipFill>
          <a:blip r:embed="rId2"/>
          <a:srcRect t="103" b="103"/>
          <a:stretch>
            <a:fillRect/>
          </a:stretch>
        </p:blipFill>
        <p:spPr>
          <a:xfrm>
            <a:off x="3498781" y="3369056"/>
            <a:ext cx="6007238" cy="38055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1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1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</Words>
  <Application>Microsoft Office PowerPoint</Application>
  <PresentationFormat>自訂</PresentationFormat>
  <Paragraphs>28</Paragraphs>
  <Slides>10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Avenir Next</vt:lpstr>
      <vt:lpstr>Avenir Next Medium</vt:lpstr>
      <vt:lpstr>Baskerville</vt:lpstr>
      <vt:lpstr>Helvetica Neue</vt:lpstr>
      <vt:lpstr>Helvetica</vt:lpstr>
      <vt:lpstr>New_Template7</vt:lpstr>
      <vt:lpstr>智慧型行動裝置軟體設計</vt:lpstr>
      <vt:lpstr>PowerPoint 簡報</vt:lpstr>
      <vt:lpstr>程式架構</vt:lpstr>
      <vt:lpstr>程式架構</vt:lpstr>
      <vt:lpstr>程式架構</vt:lpstr>
      <vt:lpstr>程式架構</vt:lpstr>
      <vt:lpstr>程式架構</vt:lpstr>
      <vt:lpstr>程式架構</vt:lpstr>
      <vt:lpstr>程式架構</vt:lpstr>
      <vt:lpstr>執行畫面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智慧型行動裝置軟體設計</dc:title>
  <cp:lastModifiedBy>子豪 林</cp:lastModifiedBy>
  <cp:revision>2</cp:revision>
  <dcterms:modified xsi:type="dcterms:W3CDTF">2022-09-13T16:15:26Z</dcterms:modified>
</cp:coreProperties>
</file>